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BCDBA-9480-433E-8A21-CE6A8D27D359}" v="15" dt="2020-09-23T09:23:3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Baylis (St John Lloyd Catholic School)" userId="7df86a2a-71fe-4509-b5df-af1e0c011ea3" providerId="ADAL" clId="{763BCDBA-9480-433E-8A21-CE6A8D27D359}"/>
    <pc:docChg chg="modSld">
      <pc:chgData name="N Baylis (St John Lloyd Catholic School)" userId="7df86a2a-71fe-4509-b5df-af1e0c011ea3" providerId="ADAL" clId="{763BCDBA-9480-433E-8A21-CE6A8D27D359}" dt="2020-09-23T09:23:34.394" v="14"/>
      <pc:docMkLst>
        <pc:docMk/>
      </pc:docMkLst>
      <pc:sldChg chg="addSp delSp modSp">
        <pc:chgData name="N Baylis (St John Lloyd Catholic School)" userId="7df86a2a-71fe-4509-b5df-af1e0c011ea3" providerId="ADAL" clId="{763BCDBA-9480-433E-8A21-CE6A8D27D359}" dt="2020-09-23T09:12:53.836" v="0"/>
        <pc:sldMkLst>
          <pc:docMk/>
          <pc:sldMk cId="2589903187" sldId="256"/>
        </pc:sldMkLst>
        <pc:picChg chg="del">
          <ac:chgData name="N Baylis (St John Lloyd Catholic School)" userId="7df86a2a-71fe-4509-b5df-af1e0c011ea3" providerId="ADAL" clId="{763BCDBA-9480-433E-8A21-CE6A8D27D359}" dt="2020-09-23T09:12:53.836" v="0"/>
          <ac:picMkLst>
            <pc:docMk/>
            <pc:sldMk cId="2589903187" sldId="256"/>
            <ac:picMk id="4" creationId="{00000000-0000-0000-0000-000000000000}"/>
          </ac:picMkLst>
        </pc:picChg>
        <pc:picChg chg="add mod">
          <ac:chgData name="N Baylis (St John Lloyd Catholic School)" userId="7df86a2a-71fe-4509-b5df-af1e0c011ea3" providerId="ADAL" clId="{763BCDBA-9480-433E-8A21-CE6A8D27D359}" dt="2020-09-23T09:12:53.836" v="0"/>
          <ac:picMkLst>
            <pc:docMk/>
            <pc:sldMk cId="2589903187" sldId="256"/>
            <ac:picMk id="5" creationId="{D2E705C0-4D81-4F4E-B653-7436B934D798}"/>
          </ac:picMkLst>
        </pc:picChg>
      </pc:sldChg>
      <pc:sldChg chg="addSp modSp">
        <pc:chgData name="N Baylis (St John Lloyd Catholic School)" userId="7df86a2a-71fe-4509-b5df-af1e0c011ea3" providerId="ADAL" clId="{763BCDBA-9480-433E-8A21-CE6A8D27D359}" dt="2020-09-23T09:15:26.697" v="2"/>
        <pc:sldMkLst>
          <pc:docMk/>
          <pc:sldMk cId="1308703645" sldId="258"/>
        </pc:sldMkLst>
        <pc:picChg chg="add mod">
          <ac:chgData name="N Baylis (St John Lloyd Catholic School)" userId="7df86a2a-71fe-4509-b5df-af1e0c011ea3" providerId="ADAL" clId="{763BCDBA-9480-433E-8A21-CE6A8D27D359}" dt="2020-09-23T09:15:26.697" v="2"/>
          <ac:picMkLst>
            <pc:docMk/>
            <pc:sldMk cId="1308703645" sldId="258"/>
            <ac:picMk id="4" creationId="{ABCF6CFB-864E-4D31-AF52-B3AEA9FBCA1A}"/>
          </ac:picMkLst>
        </pc:picChg>
      </pc:sldChg>
      <pc:sldChg chg="addSp delSp modSp modTransition modAnim">
        <pc:chgData name="N Baylis (St John Lloyd Catholic School)" userId="7df86a2a-71fe-4509-b5df-af1e0c011ea3" providerId="ADAL" clId="{763BCDBA-9480-433E-8A21-CE6A8D27D359}" dt="2020-09-23T09:19:28.728" v="5"/>
        <pc:sldMkLst>
          <pc:docMk/>
          <pc:sldMk cId="4190475604" sldId="259"/>
        </pc:sldMkLst>
        <pc:picChg chg="add del mod">
          <ac:chgData name="N Baylis (St John Lloyd Catholic School)" userId="7df86a2a-71fe-4509-b5df-af1e0c011ea3" providerId="ADAL" clId="{763BCDBA-9480-433E-8A21-CE6A8D27D359}" dt="2020-09-23T09:19:02.499" v="4"/>
          <ac:picMkLst>
            <pc:docMk/>
            <pc:sldMk cId="4190475604" sldId="259"/>
            <ac:picMk id="4" creationId="{DFE6EB46-119F-41E6-AECF-C0E3ED8D6E4C}"/>
          </ac:picMkLst>
        </pc:picChg>
        <pc:picChg chg="add mod">
          <ac:chgData name="N Baylis (St John Lloyd Catholic School)" userId="7df86a2a-71fe-4509-b5df-af1e0c011ea3" providerId="ADAL" clId="{763BCDBA-9480-433E-8A21-CE6A8D27D359}" dt="2020-09-23T09:19:28.728" v="5"/>
          <ac:picMkLst>
            <pc:docMk/>
            <pc:sldMk cId="4190475604" sldId="259"/>
            <ac:picMk id="5" creationId="{281E9488-7B28-41F1-ACBE-7E682F5193AF}"/>
          </ac:picMkLst>
        </pc:picChg>
      </pc:sldChg>
      <pc:sldChg chg="addSp modSp">
        <pc:chgData name="N Baylis (St John Lloyd Catholic School)" userId="7df86a2a-71fe-4509-b5df-af1e0c011ea3" providerId="ADAL" clId="{763BCDBA-9480-433E-8A21-CE6A8D27D359}" dt="2020-09-23T09:20:04.651" v="6"/>
        <pc:sldMkLst>
          <pc:docMk/>
          <pc:sldMk cId="726324015" sldId="260"/>
        </pc:sldMkLst>
        <pc:picChg chg="add mod">
          <ac:chgData name="N Baylis (St John Lloyd Catholic School)" userId="7df86a2a-71fe-4509-b5df-af1e0c011ea3" providerId="ADAL" clId="{763BCDBA-9480-433E-8A21-CE6A8D27D359}" dt="2020-09-23T09:20:04.651" v="6"/>
          <ac:picMkLst>
            <pc:docMk/>
            <pc:sldMk cId="726324015" sldId="260"/>
            <ac:picMk id="4" creationId="{C134D6CA-16E4-4084-AFAC-1A1FEF89EEDC}"/>
          </ac:picMkLst>
        </pc:picChg>
      </pc:sldChg>
      <pc:sldChg chg="addSp delSp modSp modTransition modAnim">
        <pc:chgData name="N Baylis (St John Lloyd Catholic School)" userId="7df86a2a-71fe-4509-b5df-af1e0c011ea3" providerId="ADAL" clId="{763BCDBA-9480-433E-8A21-CE6A8D27D359}" dt="2020-09-23T09:21:10.724" v="9"/>
        <pc:sldMkLst>
          <pc:docMk/>
          <pc:sldMk cId="1571314633" sldId="261"/>
        </pc:sldMkLst>
        <pc:picChg chg="add del mod">
          <ac:chgData name="N Baylis (St John Lloyd Catholic School)" userId="7df86a2a-71fe-4509-b5df-af1e0c011ea3" providerId="ADAL" clId="{763BCDBA-9480-433E-8A21-CE6A8D27D359}" dt="2020-09-23T09:20:35.219" v="8"/>
          <ac:picMkLst>
            <pc:docMk/>
            <pc:sldMk cId="1571314633" sldId="261"/>
            <ac:picMk id="4" creationId="{13657EB2-F373-4821-8AAC-67F4C3676F93}"/>
          </ac:picMkLst>
        </pc:picChg>
        <pc:picChg chg="add mod">
          <ac:chgData name="N Baylis (St John Lloyd Catholic School)" userId="7df86a2a-71fe-4509-b5df-af1e0c011ea3" providerId="ADAL" clId="{763BCDBA-9480-433E-8A21-CE6A8D27D359}" dt="2020-09-23T09:21:10.724" v="9"/>
          <ac:picMkLst>
            <pc:docMk/>
            <pc:sldMk cId="1571314633" sldId="261"/>
            <ac:picMk id="5" creationId="{2BF1CB7C-E870-45E2-B285-6D242215D759}"/>
          </ac:picMkLst>
        </pc:picChg>
      </pc:sldChg>
      <pc:sldChg chg="addSp modSp">
        <pc:chgData name="N Baylis (St John Lloyd Catholic School)" userId="7df86a2a-71fe-4509-b5df-af1e0c011ea3" providerId="ADAL" clId="{763BCDBA-9480-433E-8A21-CE6A8D27D359}" dt="2020-09-23T09:21:33.947" v="10"/>
        <pc:sldMkLst>
          <pc:docMk/>
          <pc:sldMk cId="3575219633" sldId="262"/>
        </pc:sldMkLst>
        <pc:picChg chg="add mod">
          <ac:chgData name="N Baylis (St John Lloyd Catholic School)" userId="7df86a2a-71fe-4509-b5df-af1e0c011ea3" providerId="ADAL" clId="{763BCDBA-9480-433E-8A21-CE6A8D27D359}" dt="2020-09-23T09:21:33.947" v="10"/>
          <ac:picMkLst>
            <pc:docMk/>
            <pc:sldMk cId="3575219633" sldId="262"/>
            <ac:picMk id="4" creationId="{3BED7679-B60E-4DC2-95C0-BCDA071DA6A5}"/>
          </ac:picMkLst>
        </pc:picChg>
      </pc:sldChg>
      <pc:sldChg chg="addSp delSp modSp modTransition modAnim">
        <pc:chgData name="N Baylis (St John Lloyd Catholic School)" userId="7df86a2a-71fe-4509-b5df-af1e0c011ea3" providerId="ADAL" clId="{763BCDBA-9480-433E-8A21-CE6A8D27D359}" dt="2020-09-23T09:22:58.557" v="13"/>
        <pc:sldMkLst>
          <pc:docMk/>
          <pc:sldMk cId="1459832175" sldId="263"/>
        </pc:sldMkLst>
        <pc:picChg chg="add del mod">
          <ac:chgData name="N Baylis (St John Lloyd Catholic School)" userId="7df86a2a-71fe-4509-b5df-af1e0c011ea3" providerId="ADAL" clId="{763BCDBA-9480-433E-8A21-CE6A8D27D359}" dt="2020-09-23T09:22:10.818" v="12"/>
          <ac:picMkLst>
            <pc:docMk/>
            <pc:sldMk cId="1459832175" sldId="263"/>
            <ac:picMk id="4" creationId="{73D6ECC4-D079-4444-9C37-6B88660BBBE3}"/>
          </ac:picMkLst>
        </pc:picChg>
        <pc:picChg chg="add mod">
          <ac:chgData name="N Baylis (St John Lloyd Catholic School)" userId="7df86a2a-71fe-4509-b5df-af1e0c011ea3" providerId="ADAL" clId="{763BCDBA-9480-433E-8A21-CE6A8D27D359}" dt="2020-09-23T09:22:58.557" v="13"/>
          <ac:picMkLst>
            <pc:docMk/>
            <pc:sldMk cId="1459832175" sldId="263"/>
            <ac:picMk id="5" creationId="{9EFA18CF-CE3C-4FB6-ACA6-C622A2A05994}"/>
          </ac:picMkLst>
        </pc:picChg>
      </pc:sldChg>
      <pc:sldChg chg="addSp modSp">
        <pc:chgData name="N Baylis (St John Lloyd Catholic School)" userId="7df86a2a-71fe-4509-b5df-af1e0c011ea3" providerId="ADAL" clId="{763BCDBA-9480-433E-8A21-CE6A8D27D359}" dt="2020-09-23T09:23:34.394" v="14"/>
        <pc:sldMkLst>
          <pc:docMk/>
          <pc:sldMk cId="1341804605" sldId="264"/>
        </pc:sldMkLst>
        <pc:picChg chg="add mod">
          <ac:chgData name="N Baylis (St John Lloyd Catholic School)" userId="7df86a2a-71fe-4509-b5df-af1e0c011ea3" providerId="ADAL" clId="{763BCDBA-9480-433E-8A21-CE6A8D27D359}" dt="2020-09-23T09:23:34.394" v="14"/>
          <ac:picMkLst>
            <pc:docMk/>
            <pc:sldMk cId="1341804605" sldId="264"/>
            <ac:picMk id="4" creationId="{C0BDFE2A-E902-4EFC-93B6-54B1C01A6014}"/>
          </ac:picMkLst>
        </pc:picChg>
      </pc:sldChg>
      <pc:sldChg chg="addSp modSp">
        <pc:chgData name="N Baylis (St John Lloyd Catholic School)" userId="7df86a2a-71fe-4509-b5df-af1e0c011ea3" providerId="ADAL" clId="{763BCDBA-9480-433E-8A21-CE6A8D27D359}" dt="2020-09-23T09:13:44.222" v="1"/>
        <pc:sldMkLst>
          <pc:docMk/>
          <pc:sldMk cId="2524237763" sldId="265"/>
        </pc:sldMkLst>
        <pc:picChg chg="add mod">
          <ac:chgData name="N Baylis (St John Lloyd Catholic School)" userId="7df86a2a-71fe-4509-b5df-af1e0c011ea3" providerId="ADAL" clId="{763BCDBA-9480-433E-8A21-CE6A8D27D359}" dt="2020-09-23T09:13:44.222" v="1"/>
          <ac:picMkLst>
            <pc:docMk/>
            <pc:sldMk cId="2524237763" sldId="265"/>
            <ac:picMk id="4" creationId="{30A140E4-9831-4C13-93A7-1F089841F4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8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5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9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4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3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7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807D-B4E3-4681-9B72-205644C7B01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486E-9DC8-4268-BC3F-92DA8E3E3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8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11 History GCSE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2E705C0-4D81-4F4E-B653-7436B934D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4"/>
    </mc:Choice>
    <mc:Fallback>
      <p:transition spd="slow" advTm="9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instructions from the WJEC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examiners have said:-</a:t>
            </a:r>
          </a:p>
          <a:p>
            <a:pPr marL="0" indent="0">
              <a:buNone/>
            </a:pPr>
            <a:r>
              <a:rPr lang="en-GB" dirty="0"/>
              <a:t>Pupils are </a:t>
            </a:r>
            <a:r>
              <a:rPr lang="en-GB" b="1" dirty="0"/>
              <a:t>to sit</a:t>
            </a:r>
            <a:r>
              <a:rPr lang="en-GB" dirty="0"/>
              <a:t> any </a:t>
            </a:r>
            <a:r>
              <a:rPr lang="en-GB" b="1" dirty="0"/>
              <a:t>two of the three </a:t>
            </a:r>
            <a:r>
              <a:rPr lang="en-GB" dirty="0"/>
              <a:t>examined units (1-3) in summer 2021.</a:t>
            </a:r>
          </a:p>
          <a:p>
            <a:pPr marL="0" indent="0">
              <a:buNone/>
            </a:pPr>
            <a:r>
              <a:rPr lang="en-GB" dirty="0"/>
              <a:t>Unit 4: Working as an Historian (NEA) There are no changes to this unit.</a:t>
            </a:r>
          </a:p>
          <a:p>
            <a:pPr marL="0" indent="0">
              <a:buNone/>
            </a:pPr>
            <a:r>
              <a:rPr lang="en-GB" dirty="0"/>
              <a:t> Changes to entry requirements</a:t>
            </a:r>
          </a:p>
          <a:p>
            <a:pPr marL="0" indent="0">
              <a:buNone/>
            </a:pPr>
            <a:r>
              <a:rPr lang="en-GB" b="1" dirty="0"/>
              <a:t>Every candidate is required to sit </a:t>
            </a:r>
            <a:r>
              <a:rPr lang="en-GB" dirty="0"/>
              <a:t>–rather than simply be entered for –two of the three examined units (1-3).</a:t>
            </a:r>
          </a:p>
          <a:p>
            <a:pPr marL="0" indent="0">
              <a:buNone/>
            </a:pPr>
            <a:r>
              <a:rPr lang="en-GB" dirty="0"/>
              <a:t>As a result of this information we will complete the study of the following units.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0A140E4-9831-4C13-93A7-1F089841F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08"/>
    </mc:Choice>
    <mc:Fallback>
      <p:transition spd="slow" advTm="1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Unit 2 –   In this unit we will study - The USA: A Nation of Contrasts, 1910-1929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unit will test second order historical concepts and also analyse and evaluate historical sources and interpretations.  </a:t>
            </a:r>
          </a:p>
          <a:p>
            <a:r>
              <a:rPr lang="en-GB" dirty="0"/>
              <a:t>There will be a written examination of one hour at the end of the qualification.  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BCF6CFB-864E-4D31-AF52-B3AEA9FBC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2"/>
    </mc:Choice>
    <mc:Fallback>
      <p:transition spd="slow" advTm="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Unit 3 – A Thematic Study called Changes in Crime and Punishment, c.1500 to the present day.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will be a written examination of one hour and fifteen minutes.     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81E9488-7B28-41F1-ACBE-7E682F519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7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7"/>
    </mc:Choice>
    <mc:Fallback>
      <p:transition spd="slow" advTm="8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Unit 4 – Working as an Historian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This will be a non-examination assessment which will involve the completion of two separate tasks, one with a focus on source evaluation within the creation of an historical topic and one with a focus on the formation of different historical interpretations of history.  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34D6CA-16E4-4084-AFAC-1A1FEF89E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91"/>
    </mc:Choice>
    <mc:Fallback>
      <p:transition spd="slow" advTm="18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we be studying in Year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 their return to school students will undertake Unit 4 – the NEA completing this by October half term.</a:t>
            </a:r>
          </a:p>
          <a:p>
            <a:r>
              <a:rPr lang="en-GB" dirty="0"/>
              <a:t>On completion of Unit 4 we will complete the remaining three topics of Unit 2 which we began to study at the end of year 10.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hope to complete this by the end of the Autumn term in readiness for a Practice Examination on both Unit 2 and 3.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BF1CB7C-E870-45E2-B285-6D242215D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1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87"/>
    </mc:Choice>
    <mc:Fallback>
      <p:transition spd="slow" advTm="19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At the end of Year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Students will sit the Crime and Punishment Paper and USA paper.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ED7679-B60E-4DC2-95C0-BCDA071DA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4"/>
    </mc:Choice>
    <mc:Fallback>
      <p:transition spd="slow" advTm="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final examination results and Non Examination  (controlled assessment)score will decide the final grade in History.</a:t>
            </a:r>
          </a:p>
          <a:p>
            <a:endParaRPr lang="en-GB" dirty="0"/>
          </a:p>
          <a:p>
            <a:r>
              <a:rPr lang="en-GB" dirty="0"/>
              <a:t>To help pupils prepare for their final papers students will sit a number of practice examination papers.</a:t>
            </a:r>
          </a:p>
          <a:p>
            <a:r>
              <a:rPr lang="en-GB" dirty="0"/>
              <a:t>As we progress through the year a range of assessment tasks will be set to help develop pupils’ skills, confidence and development. </a:t>
            </a:r>
          </a:p>
          <a:p>
            <a:r>
              <a:rPr lang="en-GB" dirty="0"/>
              <a:t>This will take the form of class quizzes, practice questions and timed tasks. Pupils will have the opportunity to complete some tasks on the Google classroom.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FA18CF-CE3C-4FB6-ACA6-C622A2A05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42"/>
    </mc:Choice>
    <mc:Fallback>
      <p:transition spd="slow" advTm="36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will be provided with revision materials either as paper booklets or as documents on the Google Classroom.</a:t>
            </a:r>
          </a:p>
          <a:p>
            <a:endParaRPr lang="en-GB" dirty="0"/>
          </a:p>
          <a:p>
            <a:r>
              <a:rPr lang="en-GB" dirty="0"/>
              <a:t>The textbooks used in class are quite expensive but are available from Hodder education as either printed or digital editions.</a:t>
            </a:r>
          </a:p>
          <a:p>
            <a:endParaRPr lang="en-GB" dirty="0"/>
          </a:p>
          <a:p>
            <a:r>
              <a:rPr lang="en-GB" dirty="0"/>
              <a:t>A revision book covering all the exam topics is also available.</a:t>
            </a:r>
          </a:p>
          <a:p>
            <a:r>
              <a:rPr lang="en-GB" dirty="0"/>
              <a:t>BBC Bitesize and GCSE pod are also very useful.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BDFE2A-E902-4EFC-93B6-54B1C01A6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2"/>
    </mc:Choice>
    <mc:Fallback>
      <p:transition spd="slow" advTm="1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491</Words>
  <Application>Microsoft Office PowerPoint</Application>
  <PresentationFormat>Widescreen</PresentationFormat>
  <Paragraphs>36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11 History GCSE</vt:lpstr>
      <vt:lpstr>New instructions from the WJEC</vt:lpstr>
      <vt:lpstr>Unit 2 –   In this unit we will study - The USA: A Nation of Contrasts, 1910-1929  </vt:lpstr>
      <vt:lpstr>Unit 3 – A Thematic Study called Changes in Crime and Punishment, c.1500 to the present day.   </vt:lpstr>
      <vt:lpstr>Unit 4 – Working as an Historian   </vt:lpstr>
      <vt:lpstr>What will we be studying in Year 11</vt:lpstr>
      <vt:lpstr>At the end of Year 11</vt:lpstr>
      <vt:lpstr>Assessment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History GCSE</dc:title>
  <dc:creator>Microsoft account</dc:creator>
  <cp:lastModifiedBy>N Baylis (St John Lloyd Catholic School)</cp:lastModifiedBy>
  <cp:revision>14</cp:revision>
  <dcterms:created xsi:type="dcterms:W3CDTF">2020-09-17T12:49:12Z</dcterms:created>
  <dcterms:modified xsi:type="dcterms:W3CDTF">2020-09-23T09:24:12Z</dcterms:modified>
</cp:coreProperties>
</file>